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87" r:id="rId5"/>
    <p:sldId id="288" r:id="rId6"/>
    <p:sldId id="259" r:id="rId7"/>
    <p:sldId id="289" r:id="rId8"/>
    <p:sldId id="290" r:id="rId9"/>
    <p:sldId id="260" r:id="rId10"/>
    <p:sldId id="261" r:id="rId11"/>
    <p:sldId id="293" r:id="rId12"/>
    <p:sldId id="291" r:id="rId13"/>
    <p:sldId id="292" r:id="rId14"/>
    <p:sldId id="294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E1382B"/>
    <a:srgbClr val="6D2578"/>
    <a:srgbClr val="E7C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202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0A4CE-FED7-462D-846C-EDB3E8A4533F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9D336-9806-4326-B295-9327FA78822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393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Garbage collection, functional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9D336-9806-4326-B295-9327FA788226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850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Importance Of Being Earnest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F9D336-9806-4326-B295-9327FA788226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971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01D37-1DB0-4E37-99E7-2CDD4BCD61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B136B0-451E-4BF4-A676-7DE87EBD91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8E98F-15AE-41FB-93B3-F6FEE051C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3877C-EBD1-4505-A302-179496C6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C92F00-5305-49A1-9840-C86CAFEA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6776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FE5A8-5D8E-45FD-B803-E5DB20E7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3302BE-11CB-4F31-B0D7-3A0164B31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4564F1-B199-4038-8ACE-649F623B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0D6F8-570D-4935-AAD9-0A4D02ABF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D084C-7D41-4949-97B4-002044062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2691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B3FD06-D9F0-4D5F-ACA8-71C06A7650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E5ED98-108B-40D0-90E0-D6A6230AE9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3F748-513F-4C96-9FB1-615F3DD2F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44061-941D-4A2C-905C-BF76258E7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6CB88-E7D8-42E1-AECB-BF129B392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8743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8450-7252-4586-88C9-2F8696FFE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CB80-B191-4AE2-8BD6-010F67815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012090-A2DA-427C-9E0D-2DD7054DD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CA347-13A1-4936-B1D3-87F6AF024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0C32F-EE6E-4150-8BD1-B9C550FF8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633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3AA51-0199-4AD0-B59B-6E6A1A939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A0D6A4-22E3-4BA5-81AC-73767B811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23F82-2DDF-4A51-A66E-70A4FE3B0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908B7-EE33-484D-A0B0-327FC8CF0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EC721-B681-4A0B-8E1E-80DA58694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67660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4E4E2-7ECD-42FD-A6FC-8CEAB234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9C4C6-4DC5-416D-8B05-21CA325E8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5F244-6064-4CF8-9A21-10376AD42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38E3-7F16-47AD-8ED5-AE78370F7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76559-D5D6-4032-A9E9-224C1CB6C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671401-97F3-4079-8199-B27B5BC9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405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55D76-573E-4F17-B36F-5DD8A4190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AA652A-895C-42AA-8372-EBB8D9089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40A3A-4C54-4A57-A0D1-FEFBF5C33F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644CEC-D266-441D-BB66-65FA64B67A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550D4-4214-44BC-93D5-5CA54C6216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E23F31-99E4-4379-BD63-D25CE6B9B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E53BA6-DC96-4F39-AF77-CBD23E11A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419A6D-7DAE-4D94-B512-6F985500D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9567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6A8CB-DCA6-4BCA-912D-3097DF0B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10BFDF-6EB5-45E2-9F49-A883F16BA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A7C9F-DFC9-47D7-8A2A-B07070070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AB3628-0C5C-4FAD-9041-B7ADF94A6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049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BADBFE-A774-4B38-9249-41D3A82C6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A3B630-D2A7-4F48-95EF-CC0D67A3C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80EFE-9061-482C-84C8-D3AE4B1A6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092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F61E0-4EE3-4EE0-BA2E-74E582D64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0F3EC-2FF1-4935-9C34-458185411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53E49-6A89-401B-9497-FD3F887D11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978748-1328-4492-97C8-A3506C3B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7CA97-1E09-4326-805D-FB2887081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473C03-01DC-4A63-848E-2751478AA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127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2D100-6278-4B94-9393-A670A6982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89B828-DAB1-49A4-BA06-A0E89C93B3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EAE1FE-9BBE-40F2-B23E-D18F2CE4A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0FE89-55DB-4922-AB11-C154ACC26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A174C-C202-475D-BAEF-D89B3874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FF5E51-9B70-413E-B3AF-5D3E0F860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93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FC0D5-9827-481E-B082-F45F766C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2F6419-A49A-4B11-9B70-E7D82C0229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9B97C1-5CB7-43F2-9C96-1CF89E0952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58CAC-49A5-40C9-BC6A-C086B7FE9F32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3349C-60DC-49D8-8F5F-30C1A983E9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6853-EEE3-4381-BFDC-6A4779B27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37702C-827F-446E-B9A5-C43C17D80E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0707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FBE0D-DB53-4EDA-BFA9-F0FFB8D7A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5655"/>
            <a:ext cx="9144000" cy="23876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Getting started with Python</a:t>
            </a:r>
            <a:endParaRPr lang="en-IN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0B6307-F30E-456C-BF81-D6564748E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00130"/>
            <a:ext cx="9144000" cy="165576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Antariksh Pratham</a:t>
            </a:r>
            <a:endParaRPr lang="en-IN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9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wd">
                                    <p:tmAbs val="6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49B95-408A-4456-A969-FEB8F8CD1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Python development environments</a:t>
            </a:r>
            <a:endParaRPr lang="en-IN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1F838-EF88-4543-AD79-51FB939816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PyCharm</a:t>
            </a:r>
          </a:p>
          <a:p>
            <a:r>
              <a:rPr lang="en-US" b="1" dirty="0"/>
              <a:t>Atom IDE</a:t>
            </a:r>
          </a:p>
          <a:p>
            <a:r>
              <a:rPr lang="en-US" b="1" dirty="0" err="1"/>
              <a:t>Jupyter</a:t>
            </a:r>
            <a:r>
              <a:rPr lang="en-US" b="1" dirty="0"/>
              <a:t> Notebook</a:t>
            </a:r>
          </a:p>
          <a:p>
            <a:pPr marL="0" indent="0">
              <a:buNone/>
            </a:pPr>
            <a:r>
              <a:rPr lang="en-US" b="1" dirty="0"/>
              <a:t>  and many more…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A50BA-C80A-4C51-8AA1-E983418F0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690" y="3563635"/>
            <a:ext cx="5661891" cy="281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498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ython-tools">
            <a:extLst>
              <a:ext uri="{FF2B5EF4-FFF2-40B4-BE49-F238E27FC236}">
                <a16:creationId xmlns:a16="http://schemas.microsoft.com/office/drawing/2014/main" id="{E1C36866-05BF-4C8A-9A54-471C55D979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8396"/>
            <a:ext cx="12192000" cy="6906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84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4BA4-C43F-4DA6-8200-3C75F18A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Applications of Python</a:t>
            </a:r>
            <a:endParaRPr lang="en-IN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28" name="Picture 4" descr="Google has a new logo - The Verge">
            <a:extLst>
              <a:ext uri="{FF2B5EF4-FFF2-40B4-BE49-F238E27FC236}">
                <a16:creationId xmlns:a16="http://schemas.microsoft.com/office/drawing/2014/main" id="{C2FC885D-DE73-44BA-A8CA-7FD3EC9E5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57246"/>
            <a:ext cx="25146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potify Review | PCMag">
            <a:extLst>
              <a:ext uri="{FF2B5EF4-FFF2-40B4-BE49-F238E27FC236}">
                <a16:creationId xmlns:a16="http://schemas.microsoft.com/office/drawing/2014/main" id="{F9B804DF-853D-45F1-A2A5-4A7EA62D1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8" t="5756" r="1052" b="1329"/>
          <a:stretch/>
        </p:blipFill>
        <p:spPr bwMode="auto">
          <a:xfrm>
            <a:off x="2728162" y="2692482"/>
            <a:ext cx="4670888" cy="188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nstagram (@instagram) | Twitter">
            <a:extLst>
              <a:ext uri="{FF2B5EF4-FFF2-40B4-BE49-F238E27FC236}">
                <a16:creationId xmlns:a16="http://schemas.microsoft.com/office/drawing/2014/main" id="{1FC7831A-9921-4A96-9B40-CF815F05B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38" y="1391859"/>
            <a:ext cx="1708355" cy="170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C81AD4-F559-49E6-8FAD-622B7AED6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62" y="4225767"/>
            <a:ext cx="3204000" cy="1038095"/>
          </a:xfrm>
          <a:prstGeom prst="rect">
            <a:avLst/>
          </a:prstGeom>
        </p:spPr>
      </p:pic>
      <p:pic>
        <p:nvPicPr>
          <p:cNvPr id="1032" name="Picture 8" descr="Netflix | Brand Assets">
            <a:extLst>
              <a:ext uri="{FF2B5EF4-FFF2-40B4-BE49-F238E27FC236}">
                <a16:creationId xmlns:a16="http://schemas.microsoft.com/office/drawing/2014/main" id="{582ADB15-F0AE-4932-8836-71AC548D8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293" y="3740883"/>
            <a:ext cx="3023637" cy="170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ber Brand">
            <a:extLst>
              <a:ext uri="{FF2B5EF4-FFF2-40B4-BE49-F238E27FC236}">
                <a16:creationId xmlns:a16="http://schemas.microsoft.com/office/drawing/2014/main" id="{A203D7FA-4AA2-45A4-89FA-33DB0108E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1" t="30903" r="29479" b="31837"/>
          <a:stretch/>
        </p:blipFill>
        <p:spPr bwMode="auto">
          <a:xfrm>
            <a:off x="8615455" y="2891776"/>
            <a:ext cx="2362837" cy="1210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Use Pinterest to Stand Out in Self-Publishing">
            <a:extLst>
              <a:ext uri="{FF2B5EF4-FFF2-40B4-BE49-F238E27FC236}">
                <a16:creationId xmlns:a16="http://schemas.microsoft.com/office/drawing/2014/main" id="{C91F13B4-4FFC-46F0-BC15-C349DFDB6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758" y="5274460"/>
            <a:ext cx="2600940" cy="122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randing - Dropbox">
            <a:extLst>
              <a:ext uri="{FF2B5EF4-FFF2-40B4-BE49-F238E27FC236}">
                <a16:creationId xmlns:a16="http://schemas.microsoft.com/office/drawing/2014/main" id="{4A3C7C9A-FDFA-4167-BCC5-D9489BA8E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2889" b="65000" l="15563" r="84500">
                        <a14:foregroundMark x1="18688" y1="41111" x2="18688" y2="41111"/>
                        <a14:foregroundMark x1="15563" y1="50778" x2="15563" y2="50778"/>
                        <a14:foregroundMark x1="21813" y1="56667" x2="21813" y2="56667"/>
                        <a14:foregroundMark x1="83000" y1="49556" x2="83000" y2="49556"/>
                        <a14:foregroundMark x1="78125" y1="47889" x2="78125" y2="47889"/>
                        <a14:foregroundMark x1="64125" y1="44667" x2="64125" y2="44667"/>
                        <a14:foregroundMark x1="61250" y1="48556" x2="61250" y2="48556"/>
                        <a14:foregroundMark x1="48875" y1="46889" x2="48875" y2="46889"/>
                        <a14:foregroundMark x1="45750" y1="45667" x2="45750" y2="45667"/>
                        <a14:foregroundMark x1="34563" y1="44444" x2="34563" y2="44444"/>
                        <a14:foregroundMark x1="38813" y1="54889" x2="38813" y2="54889"/>
                        <a14:foregroundMark x1="40688" y1="47556" x2="40688" y2="47556"/>
                        <a14:foregroundMark x1="35125" y1="51000" x2="35125" y2="51000"/>
                        <a14:foregroundMark x1="64125" y1="51000" x2="64125" y2="51000"/>
                        <a14:foregroundMark x1="64750" y1="54667" x2="64750" y2="54667"/>
                        <a14:foregroundMark x1="64750" y1="42778" x2="64750" y2="42778"/>
                        <a14:foregroundMark x1="40313" y1="48556" x2="40313" y2="48556"/>
                        <a14:foregroundMark x1="53375" y1="49111" x2="53375" y2="49111"/>
                        <a14:foregroundMark x1="43438" y1="47667" x2="43438" y2="47667"/>
                        <a14:foregroundMark x1="68750" y1="46222" x2="68750" y2="46222"/>
                        <a14:foregroundMark x1="70063" y1="53667" x2="70063" y2="53667"/>
                        <a14:foregroundMark x1="69438" y1="48889" x2="69438" y2="48889"/>
                        <a14:foregroundMark x1="48313" y1="53000" x2="48313" y2="53000"/>
                        <a14:foregroundMark x1="52938" y1="55556" x2="52938" y2="55556"/>
                        <a14:foregroundMark x1="50125" y1="56556" x2="50125" y2="56556"/>
                        <a14:foregroundMark x1="51188" y1="46222" x2="51188" y2="46222"/>
                        <a14:foregroundMark x1="56750" y1="55778" x2="56750" y2="55778"/>
                        <a14:foregroundMark x1="56375" y1="47333" x2="56375" y2="47333"/>
                        <a14:foregroundMark x1="61500" y1="54667" x2="61500" y2="54667"/>
                        <a14:foregroundMark x1="60563" y1="46667" x2="60563" y2="46667"/>
                        <a14:foregroundMark x1="61813" y1="52000" x2="61813" y2="52000"/>
                        <a14:foregroundMark x1="60313" y1="56556" x2="60313" y2="56556"/>
                        <a14:foregroundMark x1="56875" y1="53444" x2="56875" y2="53444"/>
                        <a14:foregroundMark x1="56063" y1="49556" x2="56063" y2="49556"/>
                        <a14:foregroundMark x1="56250" y1="60444" x2="56250" y2="60444"/>
                        <a14:foregroundMark x1="58813" y1="46111" x2="58813" y2="46111"/>
                        <a14:foregroundMark x1="56500" y1="48333" x2="56500" y2="48333"/>
                        <a14:foregroundMark x1="76500" y1="46889" x2="76500" y2="46889"/>
                        <a14:foregroundMark x1="73250" y1="46667" x2="73250" y2="46667"/>
                        <a14:foregroundMark x1="73250" y1="51000" x2="73250" y2="51000"/>
                        <a14:foregroundMark x1="74188" y1="56556" x2="74188" y2="56556"/>
                        <a14:foregroundMark x1="76875" y1="54667" x2="76875" y2="54667"/>
                        <a14:foregroundMark x1="80813" y1="45889" x2="80813" y2="45889"/>
                        <a14:foregroundMark x1="84500" y1="56111" x2="84500" y2="56111"/>
                        <a14:foregroundMark x1="84500" y1="47333" x2="84500" y2="47333"/>
                        <a14:foregroundMark x1="80563" y1="57111" x2="80563" y2="57111"/>
                        <a14:foregroundMark x1="45875" y1="46111" x2="45875" y2="46111"/>
                        <a14:foregroundMark x1="82438" y1="51667" x2="82438" y2="5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17" t="28874" r="9952" b="30702"/>
          <a:stretch/>
        </p:blipFill>
        <p:spPr bwMode="auto">
          <a:xfrm>
            <a:off x="7240176" y="1711303"/>
            <a:ext cx="3738116" cy="107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030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0E339-7A9F-4C37-986C-2E6D7ED9B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2050" name="Picture 2" descr="Heftzwecke Stock Photos, Pictures &amp; Royalty-Free Images - iStock">
            <a:extLst>
              <a:ext uri="{FF2B5EF4-FFF2-40B4-BE49-F238E27FC236}">
                <a16:creationId xmlns:a16="http://schemas.microsoft.com/office/drawing/2014/main" id="{ECD92CBF-294D-42EA-8D03-38DCA960E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6533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79C34-6EA2-467B-AF53-B82E72A10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979" y="3614057"/>
            <a:ext cx="3075001" cy="27139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678713-1791-4C39-A6A5-0A11FDCF63E8}"/>
              </a:ext>
            </a:extLst>
          </p:cNvPr>
          <p:cNvSpPr/>
          <p:nvPr/>
        </p:nvSpPr>
        <p:spPr>
          <a:xfrm>
            <a:off x="3344860" y="2989498"/>
            <a:ext cx="474411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600" b="1" dirty="0"/>
              <a:t>https://bit.ly/mahawiki</a:t>
            </a:r>
          </a:p>
        </p:txBody>
      </p:sp>
    </p:spTree>
    <p:extLst>
      <p:ext uri="{BB962C8B-B14F-4D97-AF65-F5344CB8AC3E}">
        <p14:creationId xmlns:p14="http://schemas.microsoft.com/office/powerpoint/2010/main" val="2865694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CE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6EB2EE-BF03-4088-8518-4572F2543C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92" y="1144150"/>
            <a:ext cx="7620000" cy="571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9CF8AD-C8F2-41B1-8233-6653366A0E76}"/>
              </a:ext>
            </a:extLst>
          </p:cNvPr>
          <p:cNvSpPr txBox="1"/>
          <p:nvPr/>
        </p:nvSpPr>
        <p:spPr>
          <a:xfrm>
            <a:off x="1163782" y="4858327"/>
            <a:ext cx="59666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8800" b="1" dirty="0">
                <a:solidFill>
                  <a:srgbClr val="D73253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284353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F5CB3-E84D-4A53-93BB-F9D157E75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6D257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 </a:t>
            </a:r>
            <a:r>
              <a:rPr lang="en-US" b="1" dirty="0" err="1">
                <a:solidFill>
                  <a:srgbClr val="6D257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Mahawiki</a:t>
            </a:r>
            <a:r>
              <a:rPr lang="en-US" b="1" dirty="0">
                <a:solidFill>
                  <a:srgbClr val="6D2578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this wonderful opportunity</a:t>
            </a:r>
            <a:endParaRPr lang="en-IN" b="1" dirty="0">
              <a:solidFill>
                <a:srgbClr val="6D2578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0C6A9-546B-4D47-A116-A7E382BD6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092" y="2572004"/>
            <a:ext cx="7671816" cy="252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1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3C56F-8A36-45A2-A945-A0E25C12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802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Towards building a responsible society</a:t>
            </a:r>
            <a:endParaRPr lang="en-IN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3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CCBEC-62AF-4E3D-90B0-6EC2CA3D7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6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story of a language</a:t>
            </a:r>
            <a:endParaRPr lang="en-IN" b="1" dirty="0">
              <a:solidFill>
                <a:schemeClr val="accent6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074" name="Picture 2" descr="The Python Logo | Python Software Foundation">
            <a:extLst>
              <a:ext uri="{FF2B5EF4-FFF2-40B4-BE49-F238E27FC236}">
                <a16:creationId xmlns:a16="http://schemas.microsoft.com/office/drawing/2014/main" id="{96D7397C-AFF5-43A6-94FD-8FA801752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742" y="5048094"/>
            <a:ext cx="4277406" cy="1444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8B7157-6309-4706-8D9B-B1D89D236227}"/>
              </a:ext>
            </a:extLst>
          </p:cNvPr>
          <p:cNvSpPr txBox="1"/>
          <p:nvPr/>
        </p:nvSpPr>
        <p:spPr>
          <a:xfrm>
            <a:off x="838199" y="1513114"/>
            <a:ext cx="107115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Originally built in the late 1980s as a successor to ABC for Amoeba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Implementation began in December 1989; first released in 1991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Named Python after 1970s BBC comedy Monty Python’s Flying Circus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b="1" dirty="0">
                <a:solidFill>
                  <a:schemeClr val="accent6">
                    <a:lumMod val="75000"/>
                  </a:schemeClr>
                </a:solidFill>
              </a:rPr>
              <a:t>Van Rossum announced his retirement from his responsibilities as BDFL in July 2018</a:t>
            </a:r>
            <a:endParaRPr lang="en-IN" sz="3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7166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153D4-E047-4D39-96B0-B4EC2ED56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182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52A4A-7784-4CCD-9655-1DEBE833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Why Python?</a:t>
            </a:r>
            <a:endParaRPr lang="en-IN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791859-1F75-4B59-A949-55E9FD88CCE0}"/>
              </a:ext>
            </a:extLst>
          </p:cNvPr>
          <p:cNvSpPr txBox="1"/>
          <p:nvPr/>
        </p:nvSpPr>
        <p:spPr>
          <a:xfrm>
            <a:off x="1042219" y="1690688"/>
            <a:ext cx="6990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E138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Object Oriented and Interpreted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E138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 Source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E138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Large number of libraries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E138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Dynamically typed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b="1" dirty="0">
                <a:solidFill>
                  <a:srgbClr val="E1382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IN" sz="2400" b="1" dirty="0">
              <a:solidFill>
                <a:srgbClr val="E1382B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66DF2B-B0E1-47B4-8B00-919684284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61" y="2256848"/>
            <a:ext cx="5648036" cy="42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256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3AB9C5-68C0-4E9A-A3D1-30797628B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7" y="63579"/>
            <a:ext cx="11678834" cy="67308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423C89-F44D-4F51-B015-4DDB5DE1A227}"/>
              </a:ext>
            </a:extLst>
          </p:cNvPr>
          <p:cNvSpPr/>
          <p:nvPr/>
        </p:nvSpPr>
        <p:spPr>
          <a:xfrm>
            <a:off x="1339273" y="6640945"/>
            <a:ext cx="3278909" cy="153475"/>
          </a:xfrm>
          <a:prstGeom prst="rect">
            <a:avLst/>
          </a:prstGeom>
          <a:solidFill>
            <a:srgbClr val="EEEEEE"/>
          </a:solidFill>
          <a:ln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0080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317A64-F3F8-4D9D-8D98-F30BC8968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2" b="-742"/>
          <a:stretch/>
        </p:blipFill>
        <p:spPr>
          <a:xfrm>
            <a:off x="1588379" y="1188000"/>
            <a:ext cx="9015241" cy="454953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5CC61D-8A64-4611-A3F3-0156526D8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182" y="14345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Roboto" panose="02000000000000000000" pitchFamily="2" charset="0"/>
                <a:ea typeface="Roboto" panose="02000000000000000000" pitchFamily="2" charset="0"/>
              </a:rPr>
              <a:t>TIOBE</a:t>
            </a:r>
            <a:endParaRPr lang="en-IN" sz="40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98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71D80-17B0-44FD-87D2-7B178D25F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</a:rPr>
              <a:t>Is Python really difficult?</a:t>
            </a:r>
            <a:endParaRPr lang="en-IN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47C86-79ED-43DE-AB9C-56C85C4359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74" y="3019238"/>
            <a:ext cx="9348288" cy="8195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4A9051-D7F9-41FF-A3B4-FF7853CE43F6}"/>
              </a:ext>
            </a:extLst>
          </p:cNvPr>
          <p:cNvSpPr txBox="1"/>
          <p:nvPr/>
        </p:nvSpPr>
        <p:spPr>
          <a:xfrm>
            <a:off x="6738256" y="5167312"/>
            <a:ext cx="50074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“Code that is as understandable as </a:t>
            </a:r>
          </a:p>
          <a:p>
            <a:r>
              <a:rPr lang="en-US" sz="2400" b="1" dirty="0"/>
              <a:t>   plain </a:t>
            </a:r>
            <a:r>
              <a:rPr lang="en-US" sz="2400" b="1" dirty="0" err="1"/>
              <a:t>english</a:t>
            </a:r>
            <a:r>
              <a:rPr lang="en-US" sz="2400" b="1" dirty="0"/>
              <a:t>”</a:t>
            </a:r>
          </a:p>
          <a:p>
            <a:r>
              <a:rPr lang="en-US" sz="2400" b="1" dirty="0"/>
              <a:t>            – Guido van Rossum on Python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251624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147</Words>
  <Application>Microsoft Office PowerPoint</Application>
  <PresentationFormat>Widescreen</PresentationFormat>
  <Paragraphs>32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Wingdings</vt:lpstr>
      <vt:lpstr>Office Theme</vt:lpstr>
      <vt:lpstr>Getting started with Python</vt:lpstr>
      <vt:lpstr>Thank you Mahawiki for this wonderful opportunity</vt:lpstr>
      <vt:lpstr>Towards building a responsible society</vt:lpstr>
      <vt:lpstr>The story of a language</vt:lpstr>
      <vt:lpstr>PowerPoint Presentation</vt:lpstr>
      <vt:lpstr>Why Python?</vt:lpstr>
      <vt:lpstr>PowerPoint Presentation</vt:lpstr>
      <vt:lpstr>TIOBE</vt:lpstr>
      <vt:lpstr>Is Python really difficult?</vt:lpstr>
      <vt:lpstr>Python development environments</vt:lpstr>
      <vt:lpstr>PowerPoint Presentation</vt:lpstr>
      <vt:lpstr>Applications of Python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Antariksh Pratham</dc:creator>
  <cp:lastModifiedBy>Antariksh Pratham</cp:lastModifiedBy>
  <cp:revision>72</cp:revision>
  <dcterms:created xsi:type="dcterms:W3CDTF">2020-04-13T15:13:05Z</dcterms:created>
  <dcterms:modified xsi:type="dcterms:W3CDTF">2020-04-14T14:13:05Z</dcterms:modified>
</cp:coreProperties>
</file>